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8"/>
  </p:notesMasterIdLst>
  <p:sldIdLst>
    <p:sldId id="256" r:id="rId2"/>
    <p:sldId id="257" r:id="rId3"/>
    <p:sldId id="258" r:id="rId4"/>
    <p:sldId id="259" r:id="rId5"/>
    <p:sldId id="262" r:id="rId6"/>
    <p:sldId id="261" r:id="rId7"/>
    <p:sldId id="264" r:id="rId8"/>
    <p:sldId id="282" r:id="rId9"/>
    <p:sldId id="283" r:id="rId10"/>
    <p:sldId id="284" r:id="rId11"/>
    <p:sldId id="285" r:id="rId12"/>
    <p:sldId id="286" r:id="rId13"/>
    <p:sldId id="268" r:id="rId14"/>
    <p:sldId id="271" r:id="rId15"/>
    <p:sldId id="276" r:id="rId16"/>
    <p:sldId id="281" r:id="rId17"/>
  </p:sldIdLst>
  <p:sldSz cx="9144000" cy="5143500" type="screen16x9"/>
  <p:notesSz cx="6858000" cy="9144000"/>
  <p:embeddedFontLst>
    <p:embeddedFont>
      <p:font typeface="Catamaran Light" panose="020B0604020202020204" charset="0"/>
      <p:regular r:id="rId19"/>
      <p:bold r:id="rId20"/>
    </p:embeddedFont>
    <p:embeddedFont>
      <p:font typeface="Fira Sans Extra Condensed Medium" panose="020B0604020202020204" charset="0"/>
      <p:regular r:id="rId21"/>
      <p:bold r:id="rId22"/>
      <p:italic r:id="rId23"/>
      <p:boldItalic r:id="rId24"/>
    </p:embeddedFont>
    <p:embeddedFont>
      <p:font typeface="Livvic" pitchFamily="2"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hishek bhardwaj" initials="Ab" lastIdx="1" clrIdx="0">
    <p:extLst>
      <p:ext uri="{19B8F6BF-5375-455C-9EA6-DF929625EA0E}">
        <p15:presenceInfo xmlns:p15="http://schemas.microsoft.com/office/powerpoint/2012/main" userId="3a8b2af739660da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582FCB-8BB8-44BD-85C1-5D33A9EF6A61}">
  <a:tblStyle styleId="{3A582FCB-8BB8-44BD-85C1-5D33A9EF6A6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34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795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096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8144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3e13d9a7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3e13d9a7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3e13d9a7e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3e13d9a7e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3e13d9a7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2553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952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9" r:id="rId7"/>
    <p:sldLayoutId id="2147483660" r:id="rId8"/>
    <p:sldLayoutId id="2147483661" r:id="rId9"/>
    <p:sldLayoutId id="214748366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pic>
        <p:nvPicPr>
          <p:cNvPr id="123" name="Google Shape;123;p24"/>
          <p:cNvPicPr preferRelativeResize="0"/>
          <p:nvPr/>
        </p:nvPicPr>
        <p:blipFill rotWithShape="1">
          <a:blip r:embed="rId3">
            <a:alphaModFix/>
          </a:blip>
          <a:srcRect/>
          <a:stretch/>
        </p:blipFill>
        <p:spPr>
          <a:xfrm flipH="1">
            <a:off x="2214590" y="0"/>
            <a:ext cx="6929408" cy="5143500"/>
          </a:xfrm>
          <a:prstGeom prst="rect">
            <a:avLst/>
          </a:prstGeom>
          <a:noFill/>
          <a:ln>
            <a:noFill/>
          </a:ln>
        </p:spPr>
      </p:pic>
      <p:sp>
        <p:nvSpPr>
          <p:cNvPr id="124" name="Google Shape;124;p24"/>
          <p:cNvSpPr/>
          <p:nvPr/>
        </p:nvSpPr>
        <p:spPr>
          <a:xfrm rot="5400000">
            <a:off x="1428875" y="13850"/>
            <a:ext cx="3358800" cy="5026500"/>
          </a:xfrm>
          <a:prstGeom prst="rect">
            <a:avLst/>
          </a:prstGeom>
          <a:solidFill>
            <a:srgbClr val="908269">
              <a:alpha val="8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4"/>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solidFill>
                  <a:srgbClr val="D1D5DB"/>
                </a:solidFill>
                <a:latin typeface="Times New Roman" panose="02020603050405020304" pitchFamily="18" charset="0"/>
                <a:cs typeface="Times New Roman" panose="02020603050405020304" pitchFamily="18" charset="0"/>
              </a:rPr>
              <a:t>It’s a</a:t>
            </a:r>
            <a:r>
              <a:rPr lang="en-US" sz="1800" b="0" i="0" dirty="0">
                <a:solidFill>
                  <a:srgbClr val="D1D5DB"/>
                </a:solidFill>
                <a:effectLst/>
                <a:latin typeface="Times New Roman" panose="02020603050405020304" pitchFamily="18" charset="0"/>
                <a:cs typeface="Times New Roman" panose="02020603050405020304" pitchFamily="18" charset="0"/>
              </a:rPr>
              <a:t> blog website, versatile and effective way to publish content.</a:t>
            </a:r>
            <a:endParaRPr sz="1800" dirty="0">
              <a:solidFill>
                <a:schemeClr val="lt1"/>
              </a:solidFill>
              <a:latin typeface="Times New Roman" panose="02020603050405020304" pitchFamily="18" charset="0"/>
              <a:cs typeface="Times New Roman" panose="02020603050405020304" pitchFamily="18" charset="0"/>
            </a:endParaRPr>
          </a:p>
        </p:txBody>
      </p:sp>
      <p:sp>
        <p:nvSpPr>
          <p:cNvPr id="126" name="Google Shape;126;p24"/>
          <p:cNvSpPr txBox="1">
            <a:spLocks noGrp="1"/>
          </p:cNvSpPr>
          <p:nvPr>
            <p:ph type="ctrTitle"/>
          </p:nvPr>
        </p:nvSpPr>
        <p:spPr>
          <a:xfrm>
            <a:off x="1039575" y="1383633"/>
            <a:ext cx="4592400" cy="118811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Oden Blog</a:t>
            </a:r>
            <a:endParaRPr dirty="0">
              <a:solidFill>
                <a:schemeClr val="lt1"/>
              </a:solidFill>
            </a:endParaRPr>
          </a:p>
        </p:txBody>
      </p:sp>
      <p:sp>
        <p:nvSpPr>
          <p:cNvPr id="127" name="Google Shape;127;p24"/>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p:nvPr/>
        </p:nvSpPr>
        <p:spPr>
          <a:xfrm rot="5400000">
            <a:off x="-752200" y="1857439"/>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32"/>
          <p:cNvPicPr preferRelativeResize="0"/>
          <p:nvPr/>
        </p:nvPicPr>
        <p:blipFill>
          <a:blip r:embed="rId3"/>
          <a:srcRect l="10522" r="10522"/>
          <a:stretch/>
        </p:blipFill>
        <p:spPr>
          <a:xfrm>
            <a:off x="2047593" y="278296"/>
            <a:ext cx="7096408" cy="4323355"/>
          </a:xfrm>
          <a:prstGeom prst="rect">
            <a:avLst/>
          </a:prstGeom>
          <a:noFill/>
          <a:ln>
            <a:noFill/>
          </a:ln>
        </p:spPr>
      </p:pic>
      <p:sp>
        <p:nvSpPr>
          <p:cNvPr id="222" name="Google Shape;222;p32"/>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LOG IN</a:t>
            </a:r>
            <a:endParaRPr dirty="0">
              <a:solidFill>
                <a:schemeClr val="lt1"/>
              </a:solidFill>
            </a:endParaRPr>
          </a:p>
        </p:txBody>
      </p:sp>
    </p:spTree>
    <p:extLst>
      <p:ext uri="{BB962C8B-B14F-4D97-AF65-F5344CB8AC3E}">
        <p14:creationId xmlns:p14="http://schemas.microsoft.com/office/powerpoint/2010/main" val="15137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p:nvPr/>
        </p:nvSpPr>
        <p:spPr>
          <a:xfrm rot="5400000">
            <a:off x="-757540" y="1725713"/>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32"/>
          <p:cNvPicPr preferRelativeResize="0"/>
          <p:nvPr/>
        </p:nvPicPr>
        <p:blipFill>
          <a:blip r:embed="rId3"/>
          <a:srcRect l="11043" r="11043"/>
          <a:stretch/>
        </p:blipFill>
        <p:spPr>
          <a:xfrm>
            <a:off x="2071655" y="121886"/>
            <a:ext cx="6903903" cy="4323355"/>
          </a:xfrm>
          <a:prstGeom prst="rect">
            <a:avLst/>
          </a:prstGeom>
          <a:noFill/>
          <a:ln>
            <a:noFill/>
          </a:ln>
        </p:spPr>
      </p:pic>
      <p:sp>
        <p:nvSpPr>
          <p:cNvPr id="222" name="Google Shape;222;p32"/>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SIGN UP</a:t>
            </a:r>
            <a:endParaRPr dirty="0">
              <a:solidFill>
                <a:schemeClr val="lt1"/>
              </a:solidFill>
            </a:endParaRPr>
          </a:p>
        </p:txBody>
      </p:sp>
    </p:spTree>
    <p:extLst>
      <p:ext uri="{BB962C8B-B14F-4D97-AF65-F5344CB8AC3E}">
        <p14:creationId xmlns:p14="http://schemas.microsoft.com/office/powerpoint/2010/main" val="938622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p:nvPr/>
        </p:nvSpPr>
        <p:spPr>
          <a:xfrm rot="5400000">
            <a:off x="-684555" y="1524398"/>
            <a:ext cx="3607906"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txBox="1">
            <a:spLocks noGrp="1"/>
          </p:cNvSpPr>
          <p:nvPr>
            <p:ph type="ctrTitle"/>
          </p:nvPr>
        </p:nvSpPr>
        <p:spPr>
          <a:xfrm rot="-5400000">
            <a:off x="-433552" y="1274178"/>
            <a:ext cx="2888100" cy="89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CONTACT US  </a:t>
            </a:r>
            <a:endParaRPr dirty="0">
              <a:solidFill>
                <a:schemeClr val="lt1"/>
              </a:solidFill>
            </a:endParaRPr>
          </a:p>
        </p:txBody>
      </p:sp>
      <p:pic>
        <p:nvPicPr>
          <p:cNvPr id="3" name="Picture 2">
            <a:extLst>
              <a:ext uri="{FF2B5EF4-FFF2-40B4-BE49-F238E27FC236}">
                <a16:creationId xmlns:a16="http://schemas.microsoft.com/office/drawing/2014/main" id="{155D0C8A-57E4-F06F-B4DF-6C7073A2A6CF}"/>
              </a:ext>
            </a:extLst>
          </p:cNvPr>
          <p:cNvPicPr>
            <a:picLocks noChangeAspect="1"/>
          </p:cNvPicPr>
          <p:nvPr/>
        </p:nvPicPr>
        <p:blipFill>
          <a:blip r:embed="rId3"/>
          <a:srcRect/>
          <a:stretch/>
        </p:blipFill>
        <p:spPr>
          <a:xfrm>
            <a:off x="2081463" y="278294"/>
            <a:ext cx="6316301" cy="4166029"/>
          </a:xfrm>
          <a:prstGeom prst="rect">
            <a:avLst/>
          </a:prstGeom>
        </p:spPr>
      </p:pic>
    </p:spTree>
    <p:extLst>
      <p:ext uri="{BB962C8B-B14F-4D97-AF65-F5344CB8AC3E}">
        <p14:creationId xmlns:p14="http://schemas.microsoft.com/office/powerpoint/2010/main" val="3424233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ctrTitle" idx="6"/>
          </p:nvPr>
        </p:nvSpPr>
        <p:spPr>
          <a:xfrm rot="5400000">
            <a:off x="7273286" y="1441711"/>
            <a:ext cx="25530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TECHNOLOGY</a:t>
            </a:r>
            <a:br>
              <a:rPr lang="en" dirty="0"/>
            </a:br>
            <a:r>
              <a:rPr lang="en" dirty="0"/>
              <a:t>USED</a:t>
            </a:r>
            <a:endParaRPr dirty="0"/>
          </a:p>
        </p:txBody>
      </p:sp>
      <p:sp>
        <p:nvSpPr>
          <p:cNvPr id="257" name="Google Shape;257;p36"/>
          <p:cNvSpPr txBox="1">
            <a:spLocks noGrp="1"/>
          </p:cNvSpPr>
          <p:nvPr>
            <p:ph type="ctrTitle" idx="2"/>
          </p:nvPr>
        </p:nvSpPr>
        <p:spPr>
          <a:xfrm>
            <a:off x="2650710" y="13944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REACT</a:t>
            </a:r>
            <a:endParaRPr dirty="0"/>
          </a:p>
        </p:txBody>
      </p:sp>
      <p:sp>
        <p:nvSpPr>
          <p:cNvPr id="258" name="Google Shape;258;p36"/>
          <p:cNvSpPr txBox="1">
            <a:spLocks noGrp="1"/>
          </p:cNvSpPr>
          <p:nvPr>
            <p:ph type="ctrTitle" idx="4"/>
          </p:nvPr>
        </p:nvSpPr>
        <p:spPr>
          <a:xfrm>
            <a:off x="4638106" y="1394416"/>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NODE js</a:t>
            </a:r>
            <a:endParaRPr dirty="0"/>
          </a:p>
        </p:txBody>
      </p:sp>
      <p:sp>
        <p:nvSpPr>
          <p:cNvPr id="259" name="Google Shape;259;p36"/>
          <p:cNvSpPr txBox="1">
            <a:spLocks noGrp="1"/>
          </p:cNvSpPr>
          <p:nvPr>
            <p:ph type="ctrTitle"/>
          </p:nvPr>
        </p:nvSpPr>
        <p:spPr>
          <a:xfrm>
            <a:off x="656422" y="139441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HTML</a:t>
            </a:r>
            <a:endParaRPr dirty="0"/>
          </a:p>
        </p:txBody>
      </p:sp>
      <p:sp>
        <p:nvSpPr>
          <p:cNvPr id="260" name="Google Shape;260;p36"/>
          <p:cNvSpPr/>
          <p:nvPr/>
        </p:nvSpPr>
        <p:spPr>
          <a:xfrm>
            <a:off x="758600" y="921000"/>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6"/>
          <p:cNvSpPr/>
          <p:nvPr/>
        </p:nvSpPr>
        <p:spPr>
          <a:xfrm>
            <a:off x="3356166" y="921000"/>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6"/>
          <p:cNvSpPr/>
          <p:nvPr/>
        </p:nvSpPr>
        <p:spPr>
          <a:xfrm>
            <a:off x="5972088" y="921000"/>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6"/>
          <p:cNvSpPr/>
          <p:nvPr/>
        </p:nvSpPr>
        <p:spPr>
          <a:xfrm>
            <a:off x="758600" y="2900975"/>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6"/>
          <p:cNvSpPr/>
          <p:nvPr/>
        </p:nvSpPr>
        <p:spPr>
          <a:xfrm>
            <a:off x="3356166" y="2900975"/>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6"/>
          <p:cNvSpPr/>
          <p:nvPr/>
        </p:nvSpPr>
        <p:spPr>
          <a:xfrm>
            <a:off x="5972088" y="2900975"/>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6"/>
          <p:cNvGrpSpPr/>
          <p:nvPr/>
        </p:nvGrpSpPr>
        <p:grpSpPr>
          <a:xfrm>
            <a:off x="796850" y="975157"/>
            <a:ext cx="382519" cy="350682"/>
            <a:chOff x="2903337" y="4279032"/>
            <a:chExt cx="382519" cy="350682"/>
          </a:xfrm>
        </p:grpSpPr>
        <p:sp>
          <p:nvSpPr>
            <p:cNvPr id="267" name="Google Shape;267;p36"/>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6"/>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6"/>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6"/>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6"/>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6"/>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6"/>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6"/>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6"/>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6"/>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6"/>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6"/>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6"/>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6"/>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6"/>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36"/>
          <p:cNvSpPr/>
          <p:nvPr/>
        </p:nvSpPr>
        <p:spPr>
          <a:xfrm>
            <a:off x="3406159" y="971282"/>
            <a:ext cx="359015" cy="358442"/>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36"/>
          <p:cNvGrpSpPr/>
          <p:nvPr/>
        </p:nvGrpSpPr>
        <p:grpSpPr>
          <a:xfrm>
            <a:off x="6010317" y="1012267"/>
            <a:ext cx="383632" cy="276449"/>
            <a:chOff x="3933342" y="4315767"/>
            <a:chExt cx="383632" cy="276449"/>
          </a:xfrm>
        </p:grpSpPr>
        <p:sp>
          <p:nvSpPr>
            <p:cNvPr id="284" name="Google Shape;284;p36"/>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6"/>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6"/>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6"/>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6"/>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6"/>
          <p:cNvGrpSpPr/>
          <p:nvPr/>
        </p:nvGrpSpPr>
        <p:grpSpPr>
          <a:xfrm>
            <a:off x="819565" y="2979180"/>
            <a:ext cx="337069" cy="302593"/>
            <a:chOff x="3441065" y="4302505"/>
            <a:chExt cx="337069" cy="302593"/>
          </a:xfrm>
        </p:grpSpPr>
        <p:sp>
          <p:nvSpPr>
            <p:cNvPr id="291" name="Google Shape;291;p36"/>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6"/>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6"/>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6"/>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6"/>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6"/>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6"/>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6"/>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6"/>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6"/>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6"/>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6"/>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6"/>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36"/>
          <p:cNvSpPr/>
          <p:nvPr/>
        </p:nvSpPr>
        <p:spPr>
          <a:xfrm>
            <a:off x="3403885" y="2974647"/>
            <a:ext cx="363563" cy="311657"/>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6"/>
          <p:cNvGrpSpPr/>
          <p:nvPr/>
        </p:nvGrpSpPr>
        <p:grpSpPr>
          <a:xfrm>
            <a:off x="6057877" y="2961961"/>
            <a:ext cx="337070" cy="337040"/>
            <a:chOff x="1305327" y="2894211"/>
            <a:chExt cx="357520" cy="357488"/>
          </a:xfrm>
        </p:grpSpPr>
        <p:sp>
          <p:nvSpPr>
            <p:cNvPr id="306" name="Google Shape;306;p36"/>
            <p:cNvSpPr/>
            <p:nvPr/>
          </p:nvSpPr>
          <p:spPr>
            <a:xfrm>
              <a:off x="1305709" y="2975600"/>
              <a:ext cx="281379" cy="275336"/>
            </a:xfrm>
            <a:custGeom>
              <a:avLst/>
              <a:gdLst/>
              <a:ahLst/>
              <a:cxnLst/>
              <a:rect l="l" t="t" r="r" b="b"/>
              <a:pathLst>
                <a:path w="8847" h="8657" extrusionOk="0">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6"/>
            <p:cNvSpPr/>
            <p:nvPr/>
          </p:nvSpPr>
          <p:spPr>
            <a:xfrm>
              <a:off x="1305327" y="2894211"/>
              <a:ext cx="357520" cy="357488"/>
            </a:xfrm>
            <a:custGeom>
              <a:avLst/>
              <a:gdLst/>
              <a:ahLst/>
              <a:cxnLst/>
              <a:rect l="l" t="t" r="r" b="b"/>
              <a:pathLst>
                <a:path w="11241" h="11240" extrusionOk="0">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6"/>
            <p:cNvSpPr/>
            <p:nvPr/>
          </p:nvSpPr>
          <p:spPr>
            <a:xfrm>
              <a:off x="1366679" y="3029191"/>
              <a:ext cx="57981" cy="70289"/>
            </a:xfrm>
            <a:custGeom>
              <a:avLst/>
              <a:gdLst/>
              <a:ahLst/>
              <a:cxnLst/>
              <a:rect l="l" t="t" r="r" b="b"/>
              <a:pathLst>
                <a:path w="1823" h="2210" extrusionOk="0">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6"/>
            <p:cNvSpPr/>
            <p:nvPr/>
          </p:nvSpPr>
          <p:spPr>
            <a:xfrm>
              <a:off x="1428031" y="3091211"/>
              <a:ext cx="100377" cy="99518"/>
            </a:xfrm>
            <a:custGeom>
              <a:avLst/>
              <a:gdLst/>
              <a:ahLst/>
              <a:cxnLst/>
              <a:rect l="l" t="t" r="r" b="b"/>
              <a:pathLst>
                <a:path w="3156" h="3129" extrusionOk="0">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6"/>
            <p:cNvSpPr/>
            <p:nvPr/>
          </p:nvSpPr>
          <p:spPr>
            <a:xfrm>
              <a:off x="1366297" y="3110040"/>
              <a:ext cx="66663" cy="80689"/>
            </a:xfrm>
            <a:custGeom>
              <a:avLst/>
              <a:gdLst/>
              <a:ahLst/>
              <a:cxnLst/>
              <a:rect l="l" t="t" r="r" b="b"/>
              <a:pathLst>
                <a:path w="2096" h="2537" extrusionOk="0">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36"/>
          <p:cNvSpPr txBox="1">
            <a:spLocks noGrp="1"/>
          </p:cNvSpPr>
          <p:nvPr>
            <p:ph type="ctrTitle" idx="7"/>
          </p:nvPr>
        </p:nvSpPr>
        <p:spPr>
          <a:xfrm>
            <a:off x="656422" y="336781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MONGODB</a:t>
            </a:r>
            <a:endParaRPr dirty="0"/>
          </a:p>
        </p:txBody>
      </p:sp>
      <p:sp>
        <p:nvSpPr>
          <p:cNvPr id="313" name="Google Shape;313;p36"/>
          <p:cNvSpPr txBox="1">
            <a:spLocks noGrp="1"/>
          </p:cNvSpPr>
          <p:nvPr>
            <p:ph type="ctrTitle" idx="9"/>
          </p:nvPr>
        </p:nvSpPr>
        <p:spPr>
          <a:xfrm>
            <a:off x="2650710" y="33678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JAVASCRIPT</a:t>
            </a:r>
            <a:endParaRPr dirty="0"/>
          </a:p>
        </p:txBody>
      </p:sp>
      <p:sp>
        <p:nvSpPr>
          <p:cNvPr id="315" name="Google Shape;315;p36"/>
          <p:cNvSpPr txBox="1">
            <a:spLocks noGrp="1"/>
          </p:cNvSpPr>
          <p:nvPr>
            <p:ph type="ctrTitle" idx="14"/>
          </p:nvPr>
        </p:nvSpPr>
        <p:spPr>
          <a:xfrm>
            <a:off x="4638106" y="3367816"/>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CSS</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39"/>
          <p:cNvPicPr preferRelativeResize="0"/>
          <p:nvPr/>
        </p:nvPicPr>
        <p:blipFill>
          <a:blip r:embed="rId3"/>
          <a:srcRect t="1895" b="1895"/>
          <a:stretch/>
        </p:blipFill>
        <p:spPr>
          <a:xfrm>
            <a:off x="0" y="652475"/>
            <a:ext cx="4091849" cy="1867501"/>
          </a:xfrm>
          <a:prstGeom prst="rect">
            <a:avLst/>
          </a:prstGeom>
          <a:noFill/>
          <a:ln>
            <a:noFill/>
          </a:ln>
        </p:spPr>
      </p:pic>
      <p:sp>
        <p:nvSpPr>
          <p:cNvPr id="355" name="Google Shape;355;p39"/>
          <p:cNvSpPr txBox="1">
            <a:spLocks noGrp="1"/>
          </p:cNvSpPr>
          <p:nvPr>
            <p:ph type="ctrTitle" idx="4"/>
          </p:nvPr>
        </p:nvSpPr>
        <p:spPr>
          <a:xfrm rot="5400000">
            <a:off x="7197000" y="1142461"/>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GOALS</a:t>
            </a:r>
            <a:endParaRPr dirty="0"/>
          </a:p>
        </p:txBody>
      </p:sp>
      <p:pic>
        <p:nvPicPr>
          <p:cNvPr id="356" name="Google Shape;356;p39"/>
          <p:cNvPicPr preferRelativeResize="0"/>
          <p:nvPr/>
        </p:nvPicPr>
        <p:blipFill>
          <a:blip r:embed="rId4"/>
          <a:srcRect t="2084" b="2084"/>
          <a:stretch/>
        </p:blipFill>
        <p:spPr>
          <a:xfrm>
            <a:off x="0" y="2623525"/>
            <a:ext cx="4091849" cy="1867501"/>
          </a:xfrm>
          <a:prstGeom prst="rect">
            <a:avLst/>
          </a:prstGeom>
          <a:noFill/>
          <a:ln>
            <a:noFill/>
          </a:ln>
        </p:spPr>
      </p:pic>
      <p:sp>
        <p:nvSpPr>
          <p:cNvPr id="357" name="Google Shape;357;p39"/>
          <p:cNvSpPr txBox="1">
            <a:spLocks noGrp="1"/>
          </p:cNvSpPr>
          <p:nvPr>
            <p:ph type="subTitle" idx="1"/>
          </p:nvPr>
        </p:nvSpPr>
        <p:spPr>
          <a:xfrm>
            <a:off x="4633949" y="1577472"/>
            <a:ext cx="3002101"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dirty="0">
                <a:solidFill>
                  <a:schemeClr val="tx1">
                    <a:lumMod val="50000"/>
                  </a:schemeClr>
                </a:solidFill>
                <a:effectLst/>
                <a:latin typeface="Times New Roman" panose="02020603050405020304" pitchFamily="18" charset="0"/>
                <a:cs typeface="Times New Roman" panose="02020603050405020304" pitchFamily="18" charset="0"/>
              </a:rPr>
              <a:t>The primary goal of a blogging website is to provide value to its audience through the content that is published.</a:t>
            </a:r>
            <a:endParaRPr sz="1600"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358" name="Google Shape;358;p39"/>
          <p:cNvSpPr txBox="1">
            <a:spLocks noGrp="1"/>
          </p:cNvSpPr>
          <p:nvPr>
            <p:ph type="subTitle" idx="2"/>
          </p:nvPr>
        </p:nvSpPr>
        <p:spPr>
          <a:xfrm>
            <a:off x="4633949" y="3536375"/>
            <a:ext cx="3386928"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dirty="0">
                <a:solidFill>
                  <a:schemeClr val="tx1">
                    <a:lumMod val="50000"/>
                  </a:schemeClr>
                </a:solidFill>
                <a:effectLst/>
                <a:latin typeface="Times New Roman" panose="02020603050405020304" pitchFamily="18" charset="0"/>
                <a:cs typeface="Times New Roman" panose="02020603050405020304" pitchFamily="18" charset="0"/>
              </a:rPr>
              <a:t>The goal of a blogging website is to create and maintain an online platform where high-quality, engaging content can be published on a regular basis. </a:t>
            </a:r>
            <a:endParaRPr sz="1600"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359" name="Google Shape;359;p39"/>
          <p:cNvSpPr txBox="1">
            <a:spLocks noGrp="1"/>
          </p:cNvSpPr>
          <p:nvPr>
            <p:ph type="ctrTitle"/>
          </p:nvPr>
        </p:nvSpPr>
        <p:spPr>
          <a:xfrm>
            <a:off x="4572000" y="1193761"/>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GOAL 1</a:t>
            </a:r>
            <a:endParaRPr dirty="0">
              <a:solidFill>
                <a:srgbClr val="FFFFFF"/>
              </a:solidFill>
            </a:endParaRPr>
          </a:p>
        </p:txBody>
      </p:sp>
      <p:sp>
        <p:nvSpPr>
          <p:cNvPr id="360" name="Google Shape;360;p39"/>
          <p:cNvSpPr txBox="1">
            <a:spLocks noGrp="1"/>
          </p:cNvSpPr>
          <p:nvPr>
            <p:ph type="ctrTitle" idx="3"/>
          </p:nvPr>
        </p:nvSpPr>
        <p:spPr>
          <a:xfrm>
            <a:off x="4633949" y="3073583"/>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GOAL 2</a:t>
            </a:r>
            <a:endParaRPr dirty="0">
              <a:solidFill>
                <a:srgbClr val="FFFFFF"/>
              </a:solidFill>
            </a:endParaRPr>
          </a:p>
        </p:txBody>
      </p:sp>
      <p:sp>
        <p:nvSpPr>
          <p:cNvPr id="361" name="Google Shape;361;p39"/>
          <p:cNvSpPr/>
          <p:nvPr/>
        </p:nvSpPr>
        <p:spPr>
          <a:xfrm>
            <a:off x="4091850" y="65247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9"/>
          <p:cNvSpPr/>
          <p:nvPr/>
        </p:nvSpPr>
        <p:spPr>
          <a:xfrm>
            <a:off x="4091850" y="262352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4"/>
          <p:cNvSpPr/>
          <p:nvPr/>
        </p:nvSpPr>
        <p:spPr>
          <a:xfrm rot="5400000">
            <a:off x="2244038" y="2393338"/>
            <a:ext cx="1574400" cy="2058575"/>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4"/>
          <p:cNvSpPr/>
          <p:nvPr/>
        </p:nvSpPr>
        <p:spPr>
          <a:xfrm rot="-5400000" flipH="1">
            <a:off x="4398349" y="746045"/>
            <a:ext cx="1574400" cy="2084200"/>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4"/>
          <p:cNvSpPr txBox="1">
            <a:spLocks noGrp="1"/>
          </p:cNvSpPr>
          <p:nvPr>
            <p:ph type="ctrTitle"/>
          </p:nvPr>
        </p:nvSpPr>
        <p:spPr>
          <a:xfrm rot="5400000">
            <a:off x="7083000" y="1450825"/>
            <a:ext cx="25224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PROJECTS</a:t>
            </a:r>
            <a:endParaRPr/>
          </a:p>
        </p:txBody>
      </p:sp>
      <p:sp>
        <p:nvSpPr>
          <p:cNvPr id="440" name="Google Shape;440;p44"/>
          <p:cNvSpPr txBox="1">
            <a:spLocks noGrp="1"/>
          </p:cNvSpPr>
          <p:nvPr>
            <p:ph type="ctrTitle" idx="4294967295"/>
          </p:nvPr>
        </p:nvSpPr>
        <p:spPr>
          <a:xfrm>
            <a:off x="4310309" y="1608380"/>
            <a:ext cx="1705479" cy="520800"/>
          </a:xfrm>
          <a:prstGeom prst="rect">
            <a:avLst/>
          </a:prstGeom>
        </p:spPr>
        <p:txBody>
          <a:bodyPr spcFirstLastPara="1" wrap="square" lIns="91425" tIns="91425" rIns="91425" bIns="91425" anchor="t" anchorCtr="0">
            <a:noAutofit/>
          </a:bodyPr>
          <a:lstStyle/>
          <a:p>
            <a:pPr lvl="0"/>
            <a:r>
              <a:rPr lang="en-IN" sz="1400" dirty="0">
                <a:solidFill>
                  <a:schemeClr val="bg1"/>
                </a:solidFill>
                <a:latin typeface="Times New Roman" panose="02020603050405020304" pitchFamily="18" charset="0"/>
                <a:cs typeface="Times New Roman" panose="02020603050405020304" pitchFamily="18" charset="0"/>
              </a:rPr>
              <a:t>MONETIZATION</a:t>
            </a:r>
            <a:endParaRPr sz="1400" dirty="0">
              <a:solidFill>
                <a:schemeClr val="bg1"/>
              </a:solidFill>
              <a:latin typeface="Times New Roman" panose="02020603050405020304" pitchFamily="18" charset="0"/>
              <a:cs typeface="Times New Roman" panose="02020603050405020304" pitchFamily="18" charset="0"/>
            </a:endParaRPr>
          </a:p>
        </p:txBody>
      </p:sp>
      <p:sp>
        <p:nvSpPr>
          <p:cNvPr id="441" name="Google Shape;441;p44"/>
          <p:cNvSpPr txBox="1">
            <a:spLocks noGrp="1"/>
          </p:cNvSpPr>
          <p:nvPr>
            <p:ph type="ctrTitle" idx="4294967295"/>
          </p:nvPr>
        </p:nvSpPr>
        <p:spPr>
          <a:xfrm>
            <a:off x="4310310" y="3769654"/>
            <a:ext cx="12534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rPr>
              <a:t>SATURN</a:t>
            </a:r>
            <a:endParaRPr sz="1800" dirty="0">
              <a:solidFill>
                <a:schemeClr val="lt1"/>
              </a:solidFill>
            </a:endParaRPr>
          </a:p>
        </p:txBody>
      </p:sp>
      <p:sp>
        <p:nvSpPr>
          <p:cNvPr id="444" name="Google Shape;444;p44"/>
          <p:cNvSpPr/>
          <p:nvPr/>
        </p:nvSpPr>
        <p:spPr>
          <a:xfrm>
            <a:off x="3652825" y="2342925"/>
            <a:ext cx="885900" cy="52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4"/>
          <p:cNvSpPr txBox="1">
            <a:spLocks noGrp="1"/>
          </p:cNvSpPr>
          <p:nvPr>
            <p:ph type="subTitle" idx="4294967295"/>
          </p:nvPr>
        </p:nvSpPr>
        <p:spPr>
          <a:xfrm flipH="1">
            <a:off x="2141621" y="2928203"/>
            <a:ext cx="1783222" cy="982059"/>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sz="1600" b="1" i="0" dirty="0">
                <a:solidFill>
                  <a:schemeClr val="bg1"/>
                </a:solidFill>
                <a:effectLst/>
                <a:latin typeface="Times New Roman" panose="02020603050405020304" pitchFamily="18" charset="0"/>
                <a:cs typeface="Times New Roman" panose="02020603050405020304" pitchFamily="18" charset="0"/>
              </a:rPr>
              <a:t>More focus on user experience</a:t>
            </a:r>
            <a:endParaRPr sz="1600" b="1" dirty="0">
              <a:solidFill>
                <a:schemeClr val="bg1"/>
              </a:solidFill>
              <a:latin typeface="Times New Roman" panose="02020603050405020304" pitchFamily="18" charset="0"/>
              <a:cs typeface="Times New Roman" panose="02020603050405020304" pitchFamily="18" charset="0"/>
            </a:endParaRPr>
          </a:p>
        </p:txBody>
      </p:sp>
      <p:sp>
        <p:nvSpPr>
          <p:cNvPr id="447" name="Google Shape;447;p44"/>
          <p:cNvSpPr/>
          <p:nvPr/>
        </p:nvSpPr>
        <p:spPr>
          <a:xfrm>
            <a:off x="3924857" y="2403095"/>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sp>
        <p:nvSpPr>
          <p:cNvPr id="573" name="Google Shape;573;p49"/>
          <p:cNvSpPr/>
          <p:nvPr/>
        </p:nvSpPr>
        <p:spPr>
          <a:xfrm rot="5400000">
            <a:off x="1732547" y="-433136"/>
            <a:ext cx="3501189" cy="6051884"/>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9"/>
          <p:cNvSpPr txBox="1">
            <a:spLocks noGrp="1"/>
          </p:cNvSpPr>
          <p:nvPr>
            <p:ph type="ctrTitle"/>
          </p:nvPr>
        </p:nvSpPr>
        <p:spPr>
          <a:xfrm>
            <a:off x="831200" y="376500"/>
            <a:ext cx="260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lt1"/>
                </a:solidFill>
              </a:rPr>
              <a:t>THANKS</a:t>
            </a:r>
            <a:endParaRPr sz="3000">
              <a:solidFill>
                <a:schemeClr val="lt1"/>
              </a:solidFill>
            </a:endParaRPr>
          </a:p>
        </p:txBody>
      </p:sp>
      <p:sp>
        <p:nvSpPr>
          <p:cNvPr id="576" name="Google Shape;576;p49"/>
          <p:cNvSpPr/>
          <p:nvPr/>
        </p:nvSpPr>
        <p:spPr>
          <a:xfrm>
            <a:off x="4582622" y="3122649"/>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577" name="Google Shape;577;p49"/>
          <p:cNvGrpSpPr/>
          <p:nvPr/>
        </p:nvGrpSpPr>
        <p:grpSpPr>
          <a:xfrm>
            <a:off x="4582431" y="2545611"/>
            <a:ext cx="346056" cy="345674"/>
            <a:chOff x="3303268" y="3817349"/>
            <a:chExt cx="346056" cy="345674"/>
          </a:xfrm>
        </p:grpSpPr>
        <p:sp>
          <p:nvSpPr>
            <p:cNvPr id="578" name="Google Shape;578;p4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79" name="Google Shape;579;p4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0" name="Google Shape;580;p4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1" name="Google Shape;581;p4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582" name="Google Shape;582;p49"/>
          <p:cNvGrpSpPr/>
          <p:nvPr/>
        </p:nvGrpSpPr>
        <p:grpSpPr>
          <a:xfrm>
            <a:off x="4582447" y="1968549"/>
            <a:ext cx="346024" cy="345674"/>
            <a:chOff x="4201447" y="3817349"/>
            <a:chExt cx="346024" cy="345674"/>
          </a:xfrm>
        </p:grpSpPr>
        <p:sp>
          <p:nvSpPr>
            <p:cNvPr id="583" name="Google Shape;583;p49"/>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4" name="Google Shape;584;p49"/>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MEMBER’S</a:t>
            </a:r>
            <a:endParaRPr dirty="0"/>
          </a:p>
        </p:txBody>
      </p:sp>
      <p:sp>
        <p:nvSpPr>
          <p:cNvPr id="133" name="Google Shape;133;p25"/>
          <p:cNvSpPr txBox="1">
            <a:spLocks noGrp="1"/>
          </p:cNvSpPr>
          <p:nvPr>
            <p:ph type="subTitle" idx="4294967295"/>
          </p:nvPr>
        </p:nvSpPr>
        <p:spPr>
          <a:xfrm flipH="1">
            <a:off x="720075" y="540000"/>
            <a:ext cx="5823600" cy="4024200"/>
          </a:xfrm>
          <a:prstGeom prst="rect">
            <a:avLst/>
          </a:prstGeom>
        </p:spPr>
        <p:txBody>
          <a:bodyPr spcFirstLastPara="1" wrap="square" lIns="91425" tIns="91425" rIns="91425" bIns="91425" anchor="t" anchorCtr="0">
            <a:noAutofit/>
          </a:bodyPr>
          <a:lstStyle/>
          <a:p>
            <a:pPr marL="0" lvl="0" indent="0" algn="l" rtl="0">
              <a:lnSpc>
                <a:spcPct val="115000"/>
              </a:lnSpc>
              <a:spcBef>
                <a:spcPts val="1600"/>
              </a:spcBef>
              <a:spcAft>
                <a:spcPts val="1600"/>
              </a:spcAft>
              <a:buNone/>
            </a:pPr>
            <a:endParaRPr lang="en-IN" sz="2400" b="1" dirty="0">
              <a:latin typeface="Times New Roman" panose="02020603050405020304" pitchFamily="18" charset="0"/>
              <a:cs typeface="Times New Roman" panose="02020603050405020304" pitchFamily="18" charset="0"/>
            </a:endParaRPr>
          </a:p>
          <a:p>
            <a:pPr marL="342900" indent="-342900">
              <a:spcBef>
                <a:spcPts val="1600"/>
              </a:spcBef>
              <a:spcAft>
                <a:spcPts val="1600"/>
              </a:spcAft>
            </a:pPr>
            <a:r>
              <a:rPr lang="en-IN" sz="2400" b="1" dirty="0">
                <a:latin typeface="Times New Roman" panose="02020603050405020304" pitchFamily="18" charset="0"/>
                <a:cs typeface="Times New Roman" panose="02020603050405020304" pitchFamily="18" charset="0"/>
              </a:rPr>
              <a:t>Abhishek Bhardwaj</a:t>
            </a:r>
          </a:p>
          <a:p>
            <a:pPr marL="342900" indent="-342900">
              <a:spcBef>
                <a:spcPts val="1600"/>
              </a:spcBef>
              <a:spcAft>
                <a:spcPts val="1600"/>
              </a:spcAft>
            </a:pPr>
            <a:r>
              <a:rPr lang="en-IN" sz="2400" b="1" dirty="0">
                <a:latin typeface="Times New Roman" panose="02020603050405020304" pitchFamily="18" charset="0"/>
                <a:cs typeface="Times New Roman" panose="02020603050405020304" pitchFamily="18" charset="0"/>
              </a:rPr>
              <a:t>Vishal Chauhan</a:t>
            </a:r>
          </a:p>
          <a:p>
            <a:pPr marL="0" lvl="0" indent="0" algn="l" rtl="0">
              <a:lnSpc>
                <a:spcPct val="115000"/>
              </a:lnSpc>
              <a:spcBef>
                <a:spcPts val="1600"/>
              </a:spcBef>
              <a:spcAft>
                <a:spcPts val="1600"/>
              </a:spcAft>
              <a:buNone/>
            </a:pPr>
            <a:endParaRPr sz="2400" b="1" dirty="0">
              <a:latin typeface="Times New Roman" panose="02020603050405020304" pitchFamily="18" charset="0"/>
              <a:cs typeface="Times New Roman" panose="02020603050405020304" pitchFamily="18" charset="0"/>
            </a:endParaRPr>
          </a:p>
        </p:txBody>
      </p:sp>
      <p:sp>
        <p:nvSpPr>
          <p:cNvPr id="134" name="Google Shape;134;p25"/>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5"/>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141" name="Google Shape;141;p26"/>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TABLE OF CONTENTS</a:t>
            </a:r>
            <a:endParaRPr sz="2400" dirty="0"/>
          </a:p>
        </p:txBody>
      </p:sp>
      <p:sp>
        <p:nvSpPr>
          <p:cNvPr id="142" name="Google Shape;142;p26"/>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a:t>
            </a:r>
            <a:endParaRPr dirty="0"/>
          </a:p>
        </p:txBody>
      </p:sp>
      <p:sp>
        <p:nvSpPr>
          <p:cNvPr id="145" name="Google Shape;145;p26"/>
          <p:cNvSpPr txBox="1">
            <a:spLocks noGrp="1"/>
          </p:cNvSpPr>
          <p:nvPr>
            <p:ph type="title" idx="8"/>
          </p:nvPr>
        </p:nvSpPr>
        <p:spPr>
          <a:xfrm>
            <a:off x="20230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03</a:t>
            </a:r>
            <a:endParaRPr>
              <a:solidFill>
                <a:schemeClr val="lt1"/>
              </a:solidFill>
            </a:endParaRPr>
          </a:p>
        </p:txBody>
      </p:sp>
      <p:sp>
        <p:nvSpPr>
          <p:cNvPr id="146" name="Google Shape;146;p26"/>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 dirty="0"/>
              <a:t>Abstract</a:t>
            </a:r>
            <a:endParaRPr dirty="0"/>
          </a:p>
        </p:txBody>
      </p:sp>
      <p:sp>
        <p:nvSpPr>
          <p:cNvPr id="148" name="Google Shape;148;p26"/>
          <p:cNvSpPr txBox="1">
            <a:spLocks noGrp="1"/>
          </p:cNvSpPr>
          <p:nvPr>
            <p:ph type="title" idx="2"/>
          </p:nvPr>
        </p:nvSpPr>
        <p:spPr>
          <a:xfrm>
            <a:off x="20230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01</a:t>
            </a:r>
            <a:endParaRPr>
              <a:solidFill>
                <a:schemeClr val="lt1"/>
              </a:solidFill>
            </a:endParaRPr>
          </a:p>
        </p:txBody>
      </p:sp>
      <p:sp>
        <p:nvSpPr>
          <p:cNvPr id="149" name="Google Shape;149;p26"/>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151" name="Google Shape;151;p26"/>
          <p:cNvSpPr txBox="1">
            <a:spLocks noGrp="1"/>
          </p:cNvSpPr>
          <p:nvPr>
            <p:ph type="title" idx="5"/>
          </p:nvPr>
        </p:nvSpPr>
        <p:spPr>
          <a:xfrm>
            <a:off x="20230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02</a:t>
            </a:r>
            <a:endParaRPr>
              <a:solidFill>
                <a:schemeClr val="lt1"/>
              </a:solidFill>
            </a:endParaRPr>
          </a:p>
        </p:txBody>
      </p:sp>
      <p:sp>
        <p:nvSpPr>
          <p:cNvPr id="152" name="Google Shape;152;p26"/>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design</a:t>
            </a:r>
            <a:endParaRPr dirty="0"/>
          </a:p>
        </p:txBody>
      </p:sp>
      <p:sp>
        <p:nvSpPr>
          <p:cNvPr id="154" name="Google Shape;154;p26"/>
          <p:cNvSpPr txBox="1">
            <a:spLocks noGrp="1"/>
          </p:cNvSpPr>
          <p:nvPr>
            <p:ph type="title" idx="15"/>
          </p:nvPr>
        </p:nvSpPr>
        <p:spPr>
          <a:xfrm>
            <a:off x="20230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04</a:t>
            </a:r>
            <a:endParaRPr>
              <a:solidFill>
                <a:schemeClr val="lt1"/>
              </a:solidFill>
            </a:endParaRPr>
          </a:p>
        </p:txBody>
      </p:sp>
      <p:sp>
        <p:nvSpPr>
          <p:cNvPr id="155" name="Google Shape;155;p26"/>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Future scope</a:t>
            </a:r>
            <a:endParaRPr dirty="0"/>
          </a:p>
        </p:txBody>
      </p:sp>
      <p:sp>
        <p:nvSpPr>
          <p:cNvPr id="157" name="Google Shape;157;p26"/>
          <p:cNvSpPr txBox="1">
            <a:spLocks noGrp="1"/>
          </p:cNvSpPr>
          <p:nvPr>
            <p:ph type="title" idx="18"/>
          </p:nvPr>
        </p:nvSpPr>
        <p:spPr>
          <a:xfrm>
            <a:off x="2023007" y="39928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05</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61"/>
        <p:cNvGrpSpPr/>
        <p:nvPr/>
      </p:nvGrpSpPr>
      <p:grpSpPr>
        <a:xfrm>
          <a:off x="0" y="0"/>
          <a:ext cx="0" cy="0"/>
          <a:chOff x="0" y="0"/>
          <a:chExt cx="0" cy="0"/>
        </a:xfrm>
      </p:grpSpPr>
      <p:sp>
        <p:nvSpPr>
          <p:cNvPr id="165" name="Google Shape;165;p27"/>
          <p:cNvSpPr txBox="1">
            <a:spLocks noGrp="1"/>
          </p:cNvSpPr>
          <p:nvPr>
            <p:ph type="title"/>
          </p:nvPr>
        </p:nvSpPr>
        <p:spPr>
          <a:xfrm>
            <a:off x="672375" y="140388"/>
            <a:ext cx="2060886"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Abstract     </a:t>
            </a:r>
            <a:endParaRPr dirty="0"/>
          </a:p>
        </p:txBody>
      </p:sp>
      <p:sp>
        <p:nvSpPr>
          <p:cNvPr id="167" name="Google Shape;167;p27"/>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64;p27">
            <a:extLst>
              <a:ext uri="{FF2B5EF4-FFF2-40B4-BE49-F238E27FC236}">
                <a16:creationId xmlns:a16="http://schemas.microsoft.com/office/drawing/2014/main" id="{02EDEE52-415A-AAA1-78A9-CB2C6DC004AB}"/>
              </a:ext>
            </a:extLst>
          </p:cNvPr>
          <p:cNvSpPr txBox="1">
            <a:spLocks noGrp="1"/>
          </p:cNvSpPr>
          <p:nvPr>
            <p:ph type="subTitle" idx="1"/>
          </p:nvPr>
        </p:nvSpPr>
        <p:spPr>
          <a:xfrm flipH="1">
            <a:off x="536709" y="1242391"/>
            <a:ext cx="8050699" cy="3760721"/>
          </a:xfrm>
          <a:prstGeom prst="rect">
            <a:avLst/>
          </a:prstGeom>
        </p:spPr>
        <p:txBody>
          <a:bodyPr spcFirstLastPara="1" wrap="square" lIns="91425" tIns="91425" rIns="91425" bIns="91425" anchor="t" anchorCtr="0">
            <a:noAutofit/>
          </a:bodyPr>
          <a:lstStyle/>
          <a:p>
            <a:pPr algn="just">
              <a:lnSpc>
                <a:spcPct val="150000"/>
              </a:lnSpc>
              <a:buFont typeface="Arial" panose="020B0604020202020204" pitchFamily="34" charset="0"/>
              <a:buChar char="•"/>
            </a:pPr>
            <a:r>
              <a:rPr lang="en-US" sz="1800" dirty="0">
                <a:solidFill>
                  <a:schemeClr val="tx1">
                    <a:lumMod val="50000"/>
                  </a:schemeClr>
                </a:solidFill>
                <a:latin typeface="Times New Roman" panose="02020603050405020304" pitchFamily="18" charset="0"/>
                <a:cs typeface="Times New Roman" panose="02020603050405020304" pitchFamily="18" charset="0"/>
              </a:rPr>
              <a:t>A</a:t>
            </a:r>
            <a: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t> blog website is a versatile and effective way to publish content, engage with your audience, and promote your business or personal brand.</a:t>
            </a:r>
          </a:p>
          <a:p>
            <a:pPr marL="152400" indent="0" algn="just">
              <a:lnSpc>
                <a:spcPct val="150000"/>
              </a:lnSpc>
            </a:pPr>
            <a:endParaRPr lang="en-US" sz="1800" b="0" i="0" dirty="0">
              <a:solidFill>
                <a:schemeClr val="tx1">
                  <a:lumMod val="50000"/>
                </a:schemeClr>
              </a:solidFill>
              <a:effectLst/>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1800" dirty="0">
                <a:solidFill>
                  <a:schemeClr val="tx1">
                    <a:lumMod val="50000"/>
                  </a:schemeClr>
                </a:solidFill>
                <a:effectLst/>
                <a:latin typeface="Times New Roman" panose="02020603050405020304" pitchFamily="18" charset="0"/>
                <a:ea typeface="Calibri" panose="020F0502020204030204" pitchFamily="34" charset="0"/>
              </a:rPr>
              <a:t>It also used for posting the blogs, editing the blogs, deleting the posted blogs etc. It is also used for viewing and posting the others one’s blogs/posts.</a:t>
            </a:r>
          </a:p>
          <a:p>
            <a:pPr marL="152400" indent="0" algn="just">
              <a:lnSpc>
                <a:spcPct val="150000"/>
              </a:lnSpc>
            </a:pPr>
            <a:endParaRPr lang="en-US" sz="1800" dirty="0">
              <a:solidFill>
                <a:schemeClr val="tx1">
                  <a:lumMod val="50000"/>
                </a:schemeClr>
              </a:solidFill>
              <a:effectLst/>
              <a:latin typeface="Times New Roman" panose="02020603050405020304" pitchFamily="18" charset="0"/>
              <a:ea typeface="Calibri" panose="020F0502020204030204" pitchFamily="34" charset="0"/>
            </a:endParaRPr>
          </a:p>
          <a:p>
            <a:pPr algn="just">
              <a:lnSpc>
                <a:spcPct val="150000"/>
              </a:lnSpc>
              <a:buFont typeface="Arial" panose="020B0604020202020204" pitchFamily="34" charset="0"/>
              <a:buChar char="•"/>
            </a:pPr>
            <a:r>
              <a:rPr lang="en-US" sz="1800" dirty="0">
                <a:solidFill>
                  <a:schemeClr val="tx1">
                    <a:lumMod val="50000"/>
                  </a:schemeClr>
                </a:solidFill>
                <a:latin typeface="Times New Roman" panose="02020603050405020304" pitchFamily="18" charset="0"/>
                <a:ea typeface="Calibri" panose="020F0502020204030204" pitchFamily="34" charset="0"/>
              </a:rPr>
              <a:t>The Blog Website project aims to provide a comprehensive platform for users to create and publish their own blogs, with a strong focus on community building and </a:t>
            </a:r>
            <a:r>
              <a:rPr lang="en-US" sz="1800" dirty="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help users succeed in the blogosphere.</a:t>
            </a:r>
            <a:endParaRPr lang="en-IN" sz="1800" dirty="0">
              <a:solidFill>
                <a:schemeClr val="tx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buFont typeface="Arial" panose="020B0604020202020204" pitchFamily="34" charset="0"/>
              <a:buChar char="•"/>
            </a:pPr>
            <a:endParaRPr lang="en-US" sz="1800" dirty="0">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buFont typeface="Arial" panose="020B0604020202020204" pitchFamily="34" charset="0"/>
              <a:buChar char="•"/>
            </a:pPr>
            <a:endParaRPr sz="1800" dirty="0">
              <a:solidFill>
                <a:schemeClr val="tx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2"/>
        <p:cNvGrpSpPr/>
        <p:nvPr/>
      </p:nvGrpSpPr>
      <p:grpSpPr>
        <a:xfrm>
          <a:off x="0" y="0"/>
          <a:ext cx="0" cy="0"/>
          <a:chOff x="0" y="0"/>
          <a:chExt cx="0" cy="0"/>
        </a:xfrm>
      </p:grpSpPr>
      <p:sp>
        <p:nvSpPr>
          <p:cNvPr id="203" name="Google Shape;203;p30"/>
          <p:cNvSpPr/>
          <p:nvPr/>
        </p:nvSpPr>
        <p:spPr>
          <a:xfrm rot="-5400000">
            <a:off x="6534144" y="-732569"/>
            <a:ext cx="824323" cy="2668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 name="Google Shape;204;p30"/>
          <p:cNvPicPr preferRelativeResize="0"/>
          <p:nvPr/>
        </p:nvPicPr>
        <p:blipFill>
          <a:blip r:embed="rId3"/>
          <a:srcRect l="30543" r="30543"/>
          <a:stretch/>
        </p:blipFill>
        <p:spPr>
          <a:xfrm>
            <a:off x="301608" y="189468"/>
            <a:ext cx="4817044" cy="4506149"/>
          </a:xfrm>
          <a:prstGeom prst="rect">
            <a:avLst/>
          </a:prstGeom>
          <a:noFill/>
          <a:ln>
            <a:noFill/>
          </a:ln>
        </p:spPr>
      </p:pic>
      <p:sp>
        <p:nvSpPr>
          <p:cNvPr id="205" name="Google Shape;205;p30"/>
          <p:cNvSpPr txBox="1">
            <a:spLocks noGrp="1"/>
          </p:cNvSpPr>
          <p:nvPr>
            <p:ph type="ctrTitle"/>
          </p:nvPr>
        </p:nvSpPr>
        <p:spPr>
          <a:xfrm>
            <a:off x="5432000" y="189468"/>
            <a:ext cx="2668391" cy="82432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sz="2800" dirty="0">
                <a:solidFill>
                  <a:schemeClr val="lt1"/>
                </a:solidFill>
              </a:rPr>
              <a:t>Introduction</a:t>
            </a:r>
            <a:endParaRPr sz="2800" dirty="0">
              <a:solidFill>
                <a:schemeClr val="lt1"/>
              </a:solidFill>
            </a:endParaRPr>
          </a:p>
        </p:txBody>
      </p:sp>
      <p:sp>
        <p:nvSpPr>
          <p:cNvPr id="206" name="Google Shape;206;p30"/>
          <p:cNvSpPr txBox="1">
            <a:spLocks noGrp="1"/>
          </p:cNvSpPr>
          <p:nvPr>
            <p:ph type="subTitle" idx="1"/>
          </p:nvPr>
        </p:nvSpPr>
        <p:spPr>
          <a:xfrm>
            <a:off x="5363550" y="1182757"/>
            <a:ext cx="3671120" cy="35128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t>A blog website is a type of website that typically contains a series of posts or articles written by an individual or a group of authors</a:t>
            </a:r>
            <a:r>
              <a:rPr lang="en-US" sz="1800" b="0" i="0" dirty="0">
                <a:solidFill>
                  <a:schemeClr val="tx2">
                    <a:lumMod val="10000"/>
                  </a:schemeClr>
                </a:solidFill>
                <a:effectLst/>
                <a:latin typeface="Times New Roman" panose="02020603050405020304" pitchFamily="18" charset="0"/>
                <a:cs typeface="Times New Roman" panose="02020603050405020304" pitchFamily="18" charset="0"/>
              </a:rPr>
              <a:t>. Blog websites can cover a wide range of topics, from personal experiences and hobbies to news and current events, politics, business, technology, and more. They can be used for various purposes, such as personal expression, marketing, education, and communication.</a:t>
            </a:r>
            <a:endParaRPr sz="1800"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207" name="Google Shape;207;p30"/>
          <p:cNvSpPr/>
          <p:nvPr/>
        </p:nvSpPr>
        <p:spPr>
          <a:xfrm rot="-5400000">
            <a:off x="-53035" y="1789734"/>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90" name="Google Shape;190;p29"/>
          <p:cNvPicPr preferRelativeResize="0"/>
          <p:nvPr/>
        </p:nvPicPr>
        <p:blipFill>
          <a:blip r:embed="rId3"/>
          <a:srcRect l="13391" r="13391"/>
          <a:stretch/>
        </p:blipFill>
        <p:spPr>
          <a:xfrm>
            <a:off x="4790660" y="1"/>
            <a:ext cx="4393096" cy="5143500"/>
          </a:xfrm>
          <a:prstGeom prst="rect">
            <a:avLst/>
          </a:prstGeom>
          <a:noFill/>
          <a:ln>
            <a:noFill/>
          </a:ln>
        </p:spPr>
      </p:pic>
      <p:sp>
        <p:nvSpPr>
          <p:cNvPr id="15" name="Title 14">
            <a:extLst>
              <a:ext uri="{FF2B5EF4-FFF2-40B4-BE49-F238E27FC236}">
                <a16:creationId xmlns:a16="http://schemas.microsoft.com/office/drawing/2014/main" id="{4D4DE64F-EE0D-F0D3-B9A2-9BD295B89ED2}"/>
              </a:ext>
            </a:extLst>
          </p:cNvPr>
          <p:cNvSpPr>
            <a:spLocks noGrp="1"/>
          </p:cNvSpPr>
          <p:nvPr>
            <p:ph type="ctrTitle" idx="4"/>
          </p:nvPr>
        </p:nvSpPr>
        <p:spPr>
          <a:xfrm>
            <a:off x="218661" y="256756"/>
            <a:ext cx="2405269" cy="473935"/>
          </a:xfrm>
        </p:spPr>
        <p:txBody>
          <a:bodyPr/>
          <a:lstStyle/>
          <a:p>
            <a:r>
              <a:rPr lang="en-IN" dirty="0"/>
              <a:t>Objective</a:t>
            </a:r>
          </a:p>
        </p:txBody>
      </p:sp>
      <p:sp>
        <p:nvSpPr>
          <p:cNvPr id="18" name="TextBox 17">
            <a:extLst>
              <a:ext uri="{FF2B5EF4-FFF2-40B4-BE49-F238E27FC236}">
                <a16:creationId xmlns:a16="http://schemas.microsoft.com/office/drawing/2014/main" id="{CCFD90A3-5C51-B040-6498-62BB4B43C800}"/>
              </a:ext>
            </a:extLst>
          </p:cNvPr>
          <p:cNvSpPr txBox="1"/>
          <p:nvPr/>
        </p:nvSpPr>
        <p:spPr>
          <a:xfrm>
            <a:off x="218661" y="802035"/>
            <a:ext cx="4134680" cy="3539430"/>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chemeClr val="tx1">
                    <a:lumMod val="50000"/>
                  </a:schemeClr>
                </a:solidFill>
                <a:effectLst/>
                <a:latin typeface="Times New Roman" panose="02020603050405020304" pitchFamily="18" charset="0"/>
                <a:cs typeface="Times New Roman" panose="02020603050405020304" pitchFamily="18" charset="0"/>
              </a:rPr>
              <a:t>Content publishing: One of the main objectives of a blog website is to provide a platform for publishing high-quality and engaging content on a regular basis.</a:t>
            </a:r>
          </a:p>
          <a:p>
            <a:pPr marL="285750" indent="-285750">
              <a:buFont typeface="Arial" panose="020B0604020202020204" pitchFamily="34" charset="0"/>
              <a:buChar char="•"/>
            </a:pPr>
            <a:endParaRPr lang="en-US" sz="1600" dirty="0">
              <a:solidFill>
                <a:schemeClr val="tx1">
                  <a:lumMod val="5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0" i="0" dirty="0">
                <a:solidFill>
                  <a:schemeClr val="tx1">
                    <a:lumMod val="50000"/>
                  </a:schemeClr>
                </a:solidFill>
                <a:effectLst/>
                <a:latin typeface="Times New Roman" panose="02020603050405020304" pitchFamily="18" charset="0"/>
                <a:cs typeface="Times New Roman" panose="02020603050405020304" pitchFamily="18" charset="0"/>
              </a:rPr>
              <a:t>Audience engagement: Blog websites aim to engage with their audience through various means, such as comments, social media, email, and other interactive features.</a:t>
            </a:r>
          </a:p>
          <a:p>
            <a:pPr marL="285750" indent="-285750">
              <a:buFont typeface="Arial" panose="020B0604020202020204" pitchFamily="34" charset="0"/>
              <a:buChar char="•"/>
            </a:pPr>
            <a:endParaRPr lang="en-US" sz="1600" dirty="0">
              <a:solidFill>
                <a:schemeClr val="tx1">
                  <a:lumMod val="5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0" i="0" dirty="0">
                <a:solidFill>
                  <a:schemeClr val="tx1">
                    <a:lumMod val="50000"/>
                  </a:schemeClr>
                </a:solidFill>
                <a:effectLst/>
                <a:latin typeface="Times New Roman" panose="02020603050405020304" pitchFamily="18" charset="0"/>
                <a:cs typeface="Times New Roman" panose="02020603050405020304" pitchFamily="18" charset="0"/>
              </a:rPr>
              <a:t>Brand building: Blog websites can be used to build a personal or professional brand by showcasing the author's expertise, knowledge, and opinions on relevant topics.</a:t>
            </a:r>
            <a:endParaRPr lang="en-IN" sz="1600" dirty="0">
              <a:solidFill>
                <a:schemeClr val="tx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p:nvPr/>
        </p:nvSpPr>
        <p:spPr>
          <a:xfrm rot="5400000">
            <a:off x="-752200" y="1857439"/>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32"/>
          <p:cNvPicPr preferRelativeResize="0"/>
          <p:nvPr/>
        </p:nvPicPr>
        <p:blipFill>
          <a:blip r:embed="rId3"/>
          <a:srcRect l="9378" r="9378"/>
          <a:stretch/>
        </p:blipFill>
        <p:spPr>
          <a:xfrm>
            <a:off x="2047593" y="278296"/>
            <a:ext cx="6819682" cy="4323355"/>
          </a:xfrm>
          <a:prstGeom prst="rect">
            <a:avLst/>
          </a:prstGeom>
          <a:noFill/>
          <a:ln>
            <a:noFill/>
          </a:ln>
        </p:spPr>
      </p:pic>
      <p:sp>
        <p:nvSpPr>
          <p:cNvPr id="222" name="Google Shape;222;p32"/>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CREATE BLOG</a:t>
            </a:r>
            <a:endParaRPr dirty="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p:nvPr/>
        </p:nvSpPr>
        <p:spPr>
          <a:xfrm rot="5400000">
            <a:off x="-752200"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32"/>
          <p:cNvPicPr preferRelativeResize="0"/>
          <p:nvPr/>
        </p:nvPicPr>
        <p:blipFill>
          <a:blip r:embed="rId3"/>
          <a:srcRect l="10522" r="10522"/>
          <a:stretch/>
        </p:blipFill>
        <p:spPr>
          <a:xfrm>
            <a:off x="2047592" y="284735"/>
            <a:ext cx="6843745" cy="4323355"/>
          </a:xfrm>
          <a:prstGeom prst="rect">
            <a:avLst/>
          </a:prstGeom>
          <a:noFill/>
          <a:ln>
            <a:noFill/>
          </a:ln>
        </p:spPr>
      </p:pic>
      <p:sp>
        <p:nvSpPr>
          <p:cNvPr id="222" name="Google Shape;222;p32"/>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OUR BLOG’S</a:t>
            </a:r>
            <a:endParaRPr dirty="0">
              <a:solidFill>
                <a:schemeClr val="lt1"/>
              </a:solidFill>
            </a:endParaRPr>
          </a:p>
        </p:txBody>
      </p:sp>
    </p:spTree>
    <p:extLst>
      <p:ext uri="{BB962C8B-B14F-4D97-AF65-F5344CB8AC3E}">
        <p14:creationId xmlns:p14="http://schemas.microsoft.com/office/powerpoint/2010/main" val="3720188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p:nvPr/>
        </p:nvSpPr>
        <p:spPr>
          <a:xfrm rot="5400000">
            <a:off x="-752200" y="1676965"/>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32"/>
          <p:cNvPicPr preferRelativeResize="0"/>
          <p:nvPr/>
        </p:nvPicPr>
        <p:blipFill>
          <a:blip r:embed="rId3"/>
          <a:srcRect l="10939" r="10939"/>
          <a:stretch/>
        </p:blipFill>
        <p:spPr>
          <a:xfrm>
            <a:off x="2047593" y="278296"/>
            <a:ext cx="6915934" cy="4323355"/>
          </a:xfrm>
          <a:prstGeom prst="rect">
            <a:avLst/>
          </a:prstGeom>
          <a:noFill/>
          <a:ln>
            <a:noFill/>
          </a:ln>
        </p:spPr>
      </p:pic>
      <p:sp>
        <p:nvSpPr>
          <p:cNvPr id="222" name="Google Shape;222;p32"/>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BLOG</a:t>
            </a:r>
            <a:endParaRPr dirty="0">
              <a:solidFill>
                <a:schemeClr val="lt1"/>
              </a:solidFill>
            </a:endParaRPr>
          </a:p>
        </p:txBody>
      </p:sp>
    </p:spTree>
    <p:extLst>
      <p:ext uri="{BB962C8B-B14F-4D97-AF65-F5344CB8AC3E}">
        <p14:creationId xmlns:p14="http://schemas.microsoft.com/office/powerpoint/2010/main" val="1319574510"/>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381</Words>
  <Application>Microsoft Office PowerPoint</Application>
  <PresentationFormat>On-screen Show (16:9)</PresentationFormat>
  <Paragraphs>55</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Livvic</vt:lpstr>
      <vt:lpstr>Fira Sans Extra Condensed Medium</vt:lpstr>
      <vt:lpstr>Arial</vt:lpstr>
      <vt:lpstr>Times New Roman</vt:lpstr>
      <vt:lpstr>Catamaran Light</vt:lpstr>
      <vt:lpstr>Roboto</vt:lpstr>
      <vt:lpstr>Engineering Project Proposal by Slidesgo</vt:lpstr>
      <vt:lpstr>Oden Blog</vt:lpstr>
      <vt:lpstr>TEAM MEMBER’S</vt:lpstr>
      <vt:lpstr>TABLE OF CONTENTS</vt:lpstr>
      <vt:lpstr>Abstract     </vt:lpstr>
      <vt:lpstr>Introduction</vt:lpstr>
      <vt:lpstr>Objective</vt:lpstr>
      <vt:lpstr>CREATE BLOG</vt:lpstr>
      <vt:lpstr>OUR BLOG’S</vt:lpstr>
      <vt:lpstr>BLOG</vt:lpstr>
      <vt:lpstr>LOG IN</vt:lpstr>
      <vt:lpstr>SIGN UP</vt:lpstr>
      <vt:lpstr>CONTACT US  </vt:lpstr>
      <vt:lpstr>TECHNOLOGY USED</vt:lpstr>
      <vt:lpstr>PROJECT GOALS</vt:lpstr>
      <vt:lpstr>FUTURE PROJECTS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Oden Blog</dc:title>
  <dc:creator>Abhishek bhardwaj</dc:creator>
  <cp:lastModifiedBy>Abhishek bhardwaj</cp:lastModifiedBy>
  <cp:revision>1</cp:revision>
  <dcterms:modified xsi:type="dcterms:W3CDTF">2023-04-26T20:43:57Z</dcterms:modified>
</cp:coreProperties>
</file>